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31" r:id="rId4"/>
    <p:sldId id="257" r:id="rId5"/>
    <p:sldId id="329" r:id="rId6"/>
    <p:sldId id="332" r:id="rId7"/>
    <p:sldId id="330" r:id="rId8"/>
    <p:sldId id="333" r:id="rId9"/>
    <p:sldId id="334" r:id="rId10"/>
    <p:sldId id="336" r:id="rId11"/>
    <p:sldId id="335" r:id="rId12"/>
    <p:sldId id="337" r:id="rId13"/>
    <p:sldId id="338" r:id="rId14"/>
    <p:sldId id="341" r:id="rId15"/>
    <p:sldId id="339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270" r:id="rId25"/>
    <p:sldId id="306" r:id="rId26"/>
    <p:sldId id="308" r:id="rId27"/>
    <p:sldId id="307" r:id="rId28"/>
    <p:sldId id="325" r:id="rId29"/>
    <p:sldId id="327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1208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22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1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2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65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07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75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1E8A2-F455-48B6-8441-ECB379DAB0A3}" type="datetimeFigureOut">
              <a:rPr lang="zh-TW" altLang="en-US" smtClean="0"/>
              <a:t>2015/4/22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Developer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Exchange Group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深入淺出設計模式</a:t>
            </a:r>
            <a:r>
              <a:rPr lang="en-US" altLang="zh-TW" dirty="0" smtClean="0"/>
              <a:t>#6:</a:t>
            </a:r>
            <a:endParaRPr lang="en-US" altLang="zh-TW" dirty="0"/>
          </a:p>
          <a:p>
            <a:r>
              <a:rPr lang="zh-TW" altLang="en-US" dirty="0" smtClean="0"/>
              <a:t>反覆器模式與合成模式</a:t>
            </a:r>
            <a:endParaRPr lang="en-US" altLang="zh-TW" dirty="0" smtClean="0"/>
          </a:p>
          <a:p>
            <a:r>
              <a:rPr lang="en-US" altLang="zh-TW" dirty="0" smtClean="0"/>
              <a:t>Prepare by Sean Hsieh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Encapsulation: </a:t>
            </a:r>
            <a:r>
              <a:rPr lang="en-US" altLang="zh-TW" b="1" dirty="0"/>
              <a:t>Iterator pattern</a:t>
            </a:r>
            <a:r>
              <a:rPr kumimoji="1" lang="en-US" altLang="zh-TW" b="1" dirty="0"/>
              <a:t>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 t="11057" b="11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416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Class diagram (after modify)</a:t>
            </a:r>
            <a:endParaRPr kumimoji="1"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07704" y="2276872"/>
            <a:ext cx="1584176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smtClean="0">
                <a:solidFill>
                  <a:schemeClr val="tx1"/>
                </a:solidFill>
              </a:rPr>
              <a:t>waitress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27984" y="1628800"/>
            <a:ext cx="1728192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err="1" smtClean="0">
                <a:solidFill>
                  <a:schemeClr val="tx1"/>
                </a:solidFill>
              </a:rPr>
              <a:t>pancakehousemenu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55976" y="2996952"/>
            <a:ext cx="1728192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err="1" smtClean="0">
                <a:solidFill>
                  <a:schemeClr val="tx1"/>
                </a:solidFill>
              </a:rPr>
              <a:t>dinnermenu</a:t>
            </a:r>
            <a:endParaRPr kumimoji="1"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/>
          <p:cNvCxnSpPr>
            <a:stCxn id="13" idx="3"/>
            <a:endCxn id="14" idx="1"/>
          </p:cNvCxnSpPr>
          <p:nvPr/>
        </p:nvCxnSpPr>
        <p:spPr>
          <a:xfrm flipV="1">
            <a:off x="3491880" y="1916832"/>
            <a:ext cx="936104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>
            <a:stCxn id="13" idx="3"/>
            <a:endCxn id="15" idx="1"/>
          </p:cNvCxnSpPr>
          <p:nvPr/>
        </p:nvCxnSpPr>
        <p:spPr>
          <a:xfrm>
            <a:off x="3491880" y="2564904"/>
            <a:ext cx="864096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61048"/>
            <a:ext cx="8168977" cy="278092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" name="矩形 21"/>
          <p:cNvSpPr/>
          <p:nvPr/>
        </p:nvSpPr>
        <p:spPr>
          <a:xfrm>
            <a:off x="755576" y="1196752"/>
            <a:ext cx="8064896" cy="252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45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After modify, we know..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1.The menu implement are now encapsulated</a:t>
            </a:r>
          </a:p>
          <a:p>
            <a:r>
              <a:rPr kumimoji="1" lang="en-US" altLang="zh-TW" dirty="0" smtClean="0"/>
              <a:t>2.The loop that </a:t>
            </a:r>
            <a:r>
              <a:rPr kumimoji="1" lang="en-US" altLang="zh-TW" dirty="0" err="1" smtClean="0"/>
              <a:t>polymorphically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handles any collection of items.</a:t>
            </a:r>
          </a:p>
          <a:p>
            <a:r>
              <a:rPr kumimoji="1" lang="en-US" altLang="zh-TW" dirty="0" smtClean="0"/>
              <a:t>3.The waitress now uses an interface.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71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Final step:</a:t>
            </a:r>
            <a:br>
              <a:rPr kumimoji="1" lang="en-US" altLang="zh-TW" dirty="0" smtClean="0"/>
            </a:br>
            <a:r>
              <a:rPr kumimoji="1" lang="en-US" altLang="zh-TW" dirty="0" smtClean="0"/>
              <a:t>Let </a:t>
            </a:r>
            <a:r>
              <a:rPr kumimoji="1" lang="en-US" altLang="zh-TW" dirty="0"/>
              <a:t>menu interfaces </a:t>
            </a:r>
            <a:r>
              <a:rPr kumimoji="1" lang="en-US" altLang="zh-TW" dirty="0" smtClean="0"/>
              <a:t>exactly </a:t>
            </a:r>
            <a:r>
              <a:rPr kumimoji="1" lang="en-US" altLang="zh-TW" dirty="0"/>
              <a:t>the same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56792"/>
            <a:ext cx="682575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Design Principle: Single Responsibility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 A class should have only one reason to change.</a:t>
            </a:r>
          </a:p>
          <a:p>
            <a:r>
              <a:rPr kumimoji="1" lang="en-US" altLang="zh-TW" dirty="0" smtClean="0"/>
              <a:t>2.Having two ways to change increases the probability the class will change in the future, and when it does, it’s going to affect two aspects of your design.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01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208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Composite</a:t>
            </a:r>
            <a:r>
              <a:rPr lang="en-US" altLang="zh-TW" dirty="0" smtClean="0"/>
              <a:t> pattern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582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 we need sub menu…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kumimoji="1" lang="en-US" altLang="zh-TW" dirty="0" smtClean="0"/>
              <a:t>The framework now we use can not handle that.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7805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 </a:t>
            </a:r>
            <a:r>
              <a:rPr kumimoji="1" lang="en-US" altLang="zh-TW" dirty="0" smtClean="0"/>
              <a:t>Apply </a:t>
            </a:r>
            <a:r>
              <a:rPr kumimoji="1" lang="en-US" altLang="zh-TW" dirty="0" smtClean="0"/>
              <a:t>composite pattern </a:t>
            </a:r>
            <a:br>
              <a:rPr kumimoji="1" lang="en-US" altLang="zh-TW" dirty="0" smtClean="0"/>
            </a:br>
            <a:r>
              <a:rPr kumimoji="1" lang="en-US" altLang="zh-TW" dirty="0" smtClean="0"/>
              <a:t>before coding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/>
              <a:t>The composite pattern allow you to composite objects into tree structures to represent part-whole hierarchies.</a:t>
            </a:r>
            <a:endParaRPr kumimoji="1"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636912"/>
            <a:ext cx="4248472" cy="40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 diagram 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45509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MenuComponent</a:t>
            </a:r>
            <a:r>
              <a:rPr kumimoji="1" lang="en-US" altLang="zh-TW" dirty="0" smtClean="0"/>
              <a:t> (super class)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87500"/>
            <a:ext cx="4737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Iterator pattern</a:t>
            </a:r>
          </a:p>
          <a:p>
            <a:r>
              <a:rPr lang="en-US" altLang="zh-TW" sz="4000" dirty="0" smtClean="0"/>
              <a:t>Composite pattern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8562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MenuItem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smtClean="0"/>
              <a:t>sub </a:t>
            </a:r>
            <a:r>
              <a:rPr kumimoji="1" lang="en-US" altLang="zh-TW" dirty="0"/>
              <a:t>class)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56792"/>
            <a:ext cx="5407124" cy="50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Menu </a:t>
            </a:r>
            <a:r>
              <a:rPr kumimoji="1" lang="en-US" altLang="zh-TW" dirty="0"/>
              <a:t>(sub class)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91035"/>
            <a:ext cx="6176992" cy="56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</a:t>
            </a:r>
            <a:r>
              <a:rPr kumimoji="1" lang="en-US" altLang="zh-TW" dirty="0" smtClean="0"/>
              <a:t>ecursive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visit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9144000" cy="42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75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After modify, we know..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1.The menu implement are now encapsulated</a:t>
            </a:r>
          </a:p>
          <a:p>
            <a:r>
              <a:rPr kumimoji="1" lang="en-US" altLang="zh-TW" dirty="0" smtClean="0"/>
              <a:t>2.The loop that </a:t>
            </a:r>
            <a:r>
              <a:rPr kumimoji="1" lang="en-US" altLang="zh-TW" dirty="0" err="1" smtClean="0"/>
              <a:t>polymorphically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handles any collection of items.</a:t>
            </a:r>
          </a:p>
          <a:p>
            <a:r>
              <a:rPr kumimoji="1" lang="en-US" altLang="zh-TW" dirty="0" smtClean="0"/>
              <a:t>3.The waitress now uses an interface.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15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8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editor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41036"/>
            <a:ext cx="5690964" cy="50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9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of image editor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59953"/>
            <a:ext cx="3024336" cy="267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2926085" cy="26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76" y="3861048"/>
            <a:ext cx="3008553" cy="266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3931304"/>
            <a:ext cx="3024336" cy="26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68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 of image editor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83661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68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Wallpaper Product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0828"/>
            <a:ext cx="353867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588" y="2636912"/>
            <a:ext cx="3888875" cy="34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0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Class diagram of Wallpaper </a:t>
            </a:r>
            <a:r>
              <a:rPr lang="en-US" altLang="zh-TW" dirty="0" smtClean="0"/>
              <a:t>Product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4509120"/>
            <a:ext cx="422827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6" y="1340768"/>
            <a:ext cx="845241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60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208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Iterator </a:t>
            </a:r>
            <a:r>
              <a:rPr lang="en-US" altLang="zh-TW" dirty="0" smtClean="0"/>
              <a:t>pattern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88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Different kind of container: List, Array</a:t>
            </a:r>
            <a:endParaRPr lang="en-US" altLang="zh-TW" dirty="0" smtClean="0"/>
          </a:p>
          <a:p>
            <a:pPr lvl="1"/>
            <a:r>
              <a:rPr lang="en-US" altLang="zh-TW" sz="2400" dirty="0" smtClean="0"/>
              <a:t>We have to enumerate items in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different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containers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96" y="2708920"/>
            <a:ext cx="5164584" cy="4052592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24311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hire</a:t>
            </a:r>
            <a:r>
              <a:rPr kumimoji="1" lang="zh-TW" altLang="en-US" dirty="0" smtClean="0"/>
              <a:t>(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reate) a waitress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smtClean="0"/>
              <a:t>First we use waitress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to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enumerate</a:t>
            </a:r>
            <a:r>
              <a:rPr kumimoji="1" lang="zh-TW" altLang="en-US" b="1" dirty="0" smtClean="0"/>
              <a:t> </a:t>
            </a:r>
            <a:r>
              <a:rPr kumimoji="1" lang="en-US" altLang="zh-TW" b="1" dirty="0" smtClean="0"/>
              <a:t>items </a:t>
            </a:r>
            <a:endParaRPr kumimoji="1" lang="zh-TW" altLang="en-US" b="1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04864"/>
            <a:ext cx="4711320" cy="453650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89278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What’s wrong?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 We code to the concrete implementation, not to an interface.</a:t>
            </a:r>
          </a:p>
          <a:p>
            <a:r>
              <a:rPr kumimoji="1" lang="en-US" altLang="zh-TW" dirty="0" smtClean="0"/>
              <a:t>2.New type of menu.</a:t>
            </a:r>
          </a:p>
          <a:p>
            <a:r>
              <a:rPr kumimoji="1" lang="en-US" altLang="zh-TW" dirty="0" smtClean="0"/>
              <a:t>3.Violates </a:t>
            </a:r>
            <a:r>
              <a:rPr kumimoji="1" lang="en-US" altLang="zh-TW" b="1" dirty="0" smtClean="0"/>
              <a:t>encapsulation</a:t>
            </a:r>
            <a:r>
              <a:rPr kumimoji="1" lang="en-US" altLang="zh-TW" dirty="0" smtClean="0"/>
              <a:t>.</a:t>
            </a:r>
          </a:p>
          <a:p>
            <a:r>
              <a:rPr kumimoji="1" lang="en-US" altLang="zh-TW" dirty="0" smtClean="0"/>
              <a:t>4.If we added a third menu, we would have another loop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549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Class diagram (so far)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07704" y="2780928"/>
            <a:ext cx="1728192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smtClean="0">
                <a:solidFill>
                  <a:schemeClr val="tx1"/>
                </a:solidFill>
              </a:rPr>
              <a:t>waitress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8064" y="2276872"/>
            <a:ext cx="1728192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 smtClean="0">
                <a:solidFill>
                  <a:schemeClr val="tx1"/>
                </a:solidFill>
              </a:rPr>
              <a:t>pancakehousemenu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48064" y="3789040"/>
            <a:ext cx="1728192" cy="1080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 smtClean="0">
                <a:solidFill>
                  <a:schemeClr val="tx1"/>
                </a:solidFill>
              </a:rPr>
              <a:t>dinnermenu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/>
          <p:cNvCxnSpPr>
            <a:stCxn id="5" idx="3"/>
            <a:endCxn id="6" idx="1"/>
          </p:cNvCxnSpPr>
          <p:nvPr/>
        </p:nvCxnSpPr>
        <p:spPr>
          <a:xfrm flipV="1">
            <a:off x="3635896" y="2816932"/>
            <a:ext cx="151216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>
            <a:stCxn id="5" idx="3"/>
            <a:endCxn id="7" idx="1"/>
          </p:cNvCxnSpPr>
          <p:nvPr/>
        </p:nvCxnSpPr>
        <p:spPr>
          <a:xfrm>
            <a:off x="3635896" y="3320988"/>
            <a:ext cx="1512168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99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Encapsulation: </a:t>
            </a:r>
            <a:r>
              <a:rPr lang="en-US" altLang="zh-TW" b="1" dirty="0"/>
              <a:t>Iterator pattern</a:t>
            </a:r>
            <a:r>
              <a:rPr kumimoji="1" lang="en-US" altLang="zh-TW" b="1" dirty="0" smtClean="0"/>
              <a:t> 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t="1312" b="1312"/>
          <a:stretch>
            <a:fillRect/>
          </a:stretch>
        </p:blipFill>
        <p:spPr>
          <a:xfrm>
            <a:off x="457200" y="1600201"/>
            <a:ext cx="4114800" cy="226298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54510"/>
            <a:ext cx="3960440" cy="18724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564904"/>
            <a:ext cx="3060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smtClean="0"/>
              <a:t>Encapsulation: </a:t>
            </a:r>
            <a:r>
              <a:rPr lang="en-US" altLang="zh-TW" b="1" dirty="0"/>
              <a:t>Iterator pattern</a:t>
            </a:r>
            <a:r>
              <a:rPr kumimoji="1" lang="en-US" altLang="zh-TW" b="1" dirty="0" smtClean="0"/>
              <a:t> 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96752"/>
            <a:ext cx="5124267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7334</TotalTime>
  <Words>331</Words>
  <Application>Microsoft Macintosh PowerPoint</Application>
  <PresentationFormat>如螢幕大小 (4:3)</PresentationFormat>
  <Paragraphs>57</Paragraphs>
  <Slides>29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Office 佈景主題</vt:lpstr>
      <vt:lpstr>Developer Exchange Group</vt:lpstr>
      <vt:lpstr>Agenda</vt:lpstr>
      <vt:lpstr>Iterator pattern</vt:lpstr>
      <vt:lpstr>Scene</vt:lpstr>
      <vt:lpstr>We hire(create) a waitress</vt:lpstr>
      <vt:lpstr>What’s wrong?</vt:lpstr>
      <vt:lpstr>Class diagram (so far)</vt:lpstr>
      <vt:lpstr>Encapsulation: Iterator pattern </vt:lpstr>
      <vt:lpstr>Encapsulation: Iterator pattern </vt:lpstr>
      <vt:lpstr>Encapsulation: Iterator pattern </vt:lpstr>
      <vt:lpstr>Class diagram (after modify)</vt:lpstr>
      <vt:lpstr>After modify, we know..</vt:lpstr>
      <vt:lpstr>Final step: Let menu interfaces exactly the same</vt:lpstr>
      <vt:lpstr>Design Principle: Single Responsibility</vt:lpstr>
      <vt:lpstr>Composite pattern</vt:lpstr>
      <vt:lpstr>If we need sub menu…</vt:lpstr>
      <vt:lpstr> Apply composite pattern  before coding </vt:lpstr>
      <vt:lpstr>Class diagram </vt:lpstr>
      <vt:lpstr>MenuComponent (super class)</vt:lpstr>
      <vt:lpstr>MenuItem (sub class)</vt:lpstr>
      <vt:lpstr>Menu (sub class)</vt:lpstr>
      <vt:lpstr>Recursive visit</vt:lpstr>
      <vt:lpstr>After modify, we know..</vt:lpstr>
      <vt:lpstr>More</vt:lpstr>
      <vt:lpstr>Image editor</vt:lpstr>
      <vt:lpstr>Functions of image editor </vt:lpstr>
      <vt:lpstr>Class diagram of image editor</vt:lpstr>
      <vt:lpstr>Wallpaper Product</vt:lpstr>
      <vt:lpstr>Class diagram of Wallpaper Product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Exchange Group</dc:title>
  <dc:creator>Apple</dc:creator>
  <cp:lastModifiedBy>Apple</cp:lastModifiedBy>
  <cp:revision>114</cp:revision>
  <dcterms:created xsi:type="dcterms:W3CDTF">2015-01-24T05:20:22Z</dcterms:created>
  <dcterms:modified xsi:type="dcterms:W3CDTF">2015-04-22T15:25:39Z</dcterms:modified>
</cp:coreProperties>
</file>